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7" r:id="rId8"/>
    <p:sldId id="268" r:id="rId9"/>
    <p:sldId id="263" r:id="rId10"/>
    <p:sldId id="269" r:id="rId11"/>
    <p:sldId id="262" r:id="rId12"/>
    <p:sldId id="264" r:id="rId13"/>
    <p:sldId id="265" r:id="rId14"/>
    <p:sldId id="266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Rg st="1" end="14"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73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24.07.2017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24.07.2017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24.07.2017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68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46;&#1072;&#1085;&#1072;&#1083;&#1080;&#1085;&#1072;\Desktop\&#1062;.&#1075;.%20464\Detskaya_-_Priroda_priroda_minusovka_Vesna.mp3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image" Target="../media/image62.jpeg"/><Relationship Id="rId7" Type="http://schemas.openxmlformats.org/officeDocument/2006/relationships/image" Target="../media/image66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jpeg"/><Relationship Id="rId3" Type="http://schemas.openxmlformats.org/officeDocument/2006/relationships/image" Target="../media/image69.jpeg"/><Relationship Id="rId7" Type="http://schemas.openxmlformats.org/officeDocument/2006/relationships/image" Target="../media/image73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jpeg"/><Relationship Id="rId11" Type="http://schemas.openxmlformats.org/officeDocument/2006/relationships/image" Target="../media/image77.jpeg"/><Relationship Id="rId5" Type="http://schemas.openxmlformats.org/officeDocument/2006/relationships/image" Target="../media/image71.jpeg"/><Relationship Id="rId10" Type="http://schemas.openxmlformats.org/officeDocument/2006/relationships/image" Target="../media/image76.jpeg"/><Relationship Id="rId4" Type="http://schemas.openxmlformats.org/officeDocument/2006/relationships/image" Target="../media/image70.jpeg"/><Relationship Id="rId9" Type="http://schemas.openxmlformats.org/officeDocument/2006/relationships/image" Target="../media/image7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jpeg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7" Type="http://schemas.openxmlformats.org/officeDocument/2006/relationships/image" Target="../media/image92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1.jpeg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6;&#1072;&#1085;&#1072;&#1083;&#1080;&#1085;&#1072;\Desktop\&#1062;.&#1075;.%20464\Detskaya_-_Priroda_priroda_minusovka_Vesna.mp3" TargetMode="Externa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10" Type="http://schemas.openxmlformats.org/officeDocument/2006/relationships/image" Target="../media/image22.pn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12" Type="http://schemas.openxmlformats.org/officeDocument/2006/relationships/image" Target="../media/image53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11" Type="http://schemas.openxmlformats.org/officeDocument/2006/relationships/image" Target="../media/image52.jpeg"/><Relationship Id="rId5" Type="http://schemas.openxmlformats.org/officeDocument/2006/relationships/image" Target="../media/image46.jpeg"/><Relationship Id="rId10" Type="http://schemas.openxmlformats.org/officeDocument/2006/relationships/image" Target="../media/image51.jpeg"/><Relationship Id="rId4" Type="http://schemas.openxmlformats.org/officeDocument/2006/relationships/image" Target="../media/image45.jpeg"/><Relationship Id="rId9" Type="http://schemas.openxmlformats.org/officeDocument/2006/relationships/image" Target="../media/image5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image" Target="../media/image55.jpeg"/><Relationship Id="rId7" Type="http://schemas.openxmlformats.org/officeDocument/2006/relationships/image" Target="../media/image59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5940152" cy="2996952"/>
          </a:xfrm>
        </p:spPr>
        <p:txBody>
          <a:bodyPr>
            <a:normAutofit fontScale="90000"/>
          </a:bodyPr>
          <a:lstStyle/>
          <a:p>
            <a:r>
              <a:rPr lang="ru-RU" sz="35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Муниципальное автономное дошкольное образовательное учреждение «Детский сад №464 г.Челябинска» ТЕРЕМОК</a:t>
            </a:r>
            <a:endParaRPr lang="ru-RU" sz="35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23528" y="6021288"/>
            <a:ext cx="8388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ЦВЕТУЩИЙ ТЕРЕМОК ГЛАЗАМИ ДЕТЕЙ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pic>
        <p:nvPicPr>
          <p:cNvPr id="6" name="Рисунок 5" descr="DSCF044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3068960"/>
            <a:ext cx="3744416" cy="2808312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8" name="Рисунок 7" descr="DSCF046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84168" y="188640"/>
            <a:ext cx="2808312" cy="3340505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9" name="Рисунок 8" descr="DSCF042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88024" y="4005064"/>
            <a:ext cx="2651787" cy="1988840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12" name="Detskaya_-_Priroda_priroda_minusovka_Vesn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18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000"/>
                            </p:stCondLst>
                            <p:childTnLst>
                              <p:par>
                                <p:cTn id="2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26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SCF009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2200" y="4725144"/>
            <a:ext cx="2273728" cy="1705296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4" name="Рисунок 3" descr="DSCF009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03648" y="5301208"/>
            <a:ext cx="1728192" cy="1296144"/>
          </a:xfrm>
          <a:prstGeom prst="ellipse">
            <a:avLst/>
          </a:prstGeom>
        </p:spPr>
      </p:pic>
      <p:pic>
        <p:nvPicPr>
          <p:cNvPr id="5" name="Рисунок 4" descr="DSCF009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00192" y="2564904"/>
            <a:ext cx="2123795" cy="1592846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6" name="Рисунок 5" descr="DSCF002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72200" y="332656"/>
            <a:ext cx="2195736" cy="1646802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7" name="Рисунок 6" descr="DSCF016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779912" y="4941168"/>
            <a:ext cx="2112235" cy="1584176"/>
          </a:xfrm>
          <a:prstGeom prst="ellipse">
            <a:avLst/>
          </a:prstGeom>
        </p:spPr>
      </p:pic>
      <p:pic>
        <p:nvPicPr>
          <p:cNvPr id="8" name="Рисунок 7" descr="DSCF018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370852" y="2852936"/>
            <a:ext cx="2400266" cy="1800200"/>
          </a:xfrm>
          <a:prstGeom prst="ellipse">
            <a:avLst/>
          </a:prstGeom>
        </p:spPr>
      </p:pic>
      <p:pic>
        <p:nvPicPr>
          <p:cNvPr id="9" name="Рисунок 8" descr="DSCF0358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51520" y="3573016"/>
            <a:ext cx="2112235" cy="1584176"/>
          </a:xfrm>
          <a:prstGeom prst="ellipse">
            <a:avLst/>
          </a:prstGeom>
        </p:spPr>
      </p:pic>
      <p:pic>
        <p:nvPicPr>
          <p:cNvPr id="10" name="Рисунок 9" descr="DSCF009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52668" y="5301208"/>
            <a:ext cx="1728192" cy="1296144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11" name="Рисунок 10" descr="DSCF016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828932" y="4941168"/>
            <a:ext cx="2112235" cy="1584176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12" name="Рисунок 11" descr="DSCF018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419872" y="2852936"/>
            <a:ext cx="2400266" cy="1800200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13" name="Рисунок 12" descr="DSCF0358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00540" y="3573016"/>
            <a:ext cx="2112235" cy="1584176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sp>
        <p:nvSpPr>
          <p:cNvPr id="14" name="Прямоугольник 13"/>
          <p:cNvSpPr/>
          <p:nvPr/>
        </p:nvSpPr>
        <p:spPr>
          <a:xfrm>
            <a:off x="214282" y="571480"/>
            <a:ext cx="528641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Здравствуй,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лето-летечко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Ягодное времечко!</a:t>
            </a:r>
            <a:b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голубою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голубикой,</a:t>
            </a:r>
            <a:b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чёрной ягодой черникой,</a:t>
            </a:r>
            <a:b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тёмно-красной земляникой!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146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4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2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7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4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21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2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2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26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14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30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1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3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35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14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3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0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4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44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0"/>
                            </p:stCondLst>
                            <p:childTnLst>
                              <p:par>
                                <p:cTn id="46" presetID="14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7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48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5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53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2000"/>
                            </p:stCondLst>
                            <p:childTnLst>
                              <p:par>
                                <p:cTn id="55" presetID="14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57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8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6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6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62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4000"/>
                            </p:stCondLst>
                            <p:childTnLst>
                              <p:par>
                                <p:cTn id="64" presetID="14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5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6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7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6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7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71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SCF049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87824" y="4653136"/>
            <a:ext cx="2664296" cy="1998222"/>
          </a:xfrm>
          <a:prstGeom prst="plaque">
            <a:avLst/>
          </a:prstGeom>
          <a:ln w="28575">
            <a:solidFill>
              <a:srgbClr val="FF0000"/>
            </a:solidFill>
          </a:ln>
        </p:spPr>
      </p:pic>
      <p:pic>
        <p:nvPicPr>
          <p:cNvPr id="5" name="Рисунок 4" descr="DSCF037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76256" y="1412776"/>
            <a:ext cx="1824202" cy="1368152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6" name="Рисунок 5" descr="DSCF037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3789040"/>
            <a:ext cx="1683701" cy="1262776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7" name="Рисунок 6" descr="DSCF038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99592" y="5229200"/>
            <a:ext cx="1707637" cy="1280728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9" name="Рисунок 8" descr="DSCF057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000892" y="3000372"/>
            <a:ext cx="1728192" cy="1296144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10" name="Рисунок 9" descr="DSCF005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357686" y="1928802"/>
            <a:ext cx="2256344" cy="1692258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11" name="Рисунок 10" descr="DSCF0183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339752" y="2786058"/>
            <a:ext cx="2043630" cy="1638912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12" name="Рисунок 11" descr="DSCF0067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596336" y="5085184"/>
            <a:ext cx="1547664" cy="1436314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13" name="Рисунок 12" descr="DSCF0495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51520" y="1700808"/>
            <a:ext cx="2064229" cy="1548172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14" name="Рисунок 13" descr="DSCF0497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786446" y="4286256"/>
            <a:ext cx="1906880" cy="1430160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0"/>
            <a:ext cx="9144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0161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И, как цветы, одни из нас ранимы,</a:t>
            </a:r>
          </a:p>
          <a:p>
            <a:pPr marL="0" marR="0" lvl="0" indent="20161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Скромны, застенчивы, незаменимы,</a:t>
            </a:r>
          </a:p>
          <a:p>
            <a:pPr marL="0" marR="0" lvl="0" indent="20161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Хранят в душе своей тепло и радость,</a:t>
            </a:r>
          </a:p>
          <a:p>
            <a:pPr marL="0" marR="0" lvl="0" indent="20161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И людям дарят в этой жизни сладость.</a:t>
            </a:r>
          </a:p>
        </p:txBody>
      </p:sp>
    </p:spTree>
  </p:cSld>
  <p:clrMapOvr>
    <a:masterClrMapping/>
  </p:clrMapOvr>
  <p:transition advTm="1028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ОЗАРИЙ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0035" y="476672"/>
            <a:ext cx="5469339" cy="4248472"/>
          </a:xfrm>
          <a:prstGeom prst="plaque">
            <a:avLst/>
          </a:prstGeom>
          <a:ln w="28575">
            <a:solidFill>
              <a:srgbClr val="FF0000"/>
            </a:solidFill>
          </a:ln>
        </p:spPr>
      </p:pic>
      <p:pic>
        <p:nvPicPr>
          <p:cNvPr id="4" name="Рисунок 3" descr="роз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5157192"/>
            <a:ext cx="1440160" cy="1480693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5" name="Рисунок 4" descr="DSCF041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60232" y="1052736"/>
            <a:ext cx="2016224" cy="1512168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6" name="Рисунок 5" descr="DSCF041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88224" y="4995174"/>
            <a:ext cx="2093741" cy="1570306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7" name="Рисунок 6" descr="DSCF054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516216" y="3068960"/>
            <a:ext cx="2136237" cy="1602178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sp>
        <p:nvSpPr>
          <p:cNvPr id="8" name="Прямоугольник 7"/>
          <p:cNvSpPr/>
          <p:nvPr/>
        </p:nvSpPr>
        <p:spPr>
          <a:xfrm>
            <a:off x="2286000" y="2828836"/>
            <a:ext cx="4572000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Вот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роза, всех цветов царица,</a:t>
            </a:r>
            <a:b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Блестит румянца красотой,</a:t>
            </a:r>
            <a:b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Как утра майского денница,</a:t>
            </a:r>
            <a:b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дышит сладостной весной.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627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DSCF054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2200" y="4437112"/>
            <a:ext cx="2488766" cy="2204864"/>
          </a:xfrm>
          <a:prstGeom prst="plaque">
            <a:avLst/>
          </a:prstGeom>
          <a:ln w="28575">
            <a:solidFill>
              <a:srgbClr val="FF0000"/>
            </a:solidFill>
          </a:ln>
        </p:spPr>
      </p:pic>
      <p:pic>
        <p:nvPicPr>
          <p:cNvPr id="9" name="Рисунок 8" descr="DSCF053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4429132"/>
            <a:ext cx="2843807" cy="2132856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10" name="Рисунок 9" descr="DSCF055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00496" y="4320480"/>
            <a:ext cx="1713707" cy="2537520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11" name="Рисунок 10" descr="DSCF055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14546" y="142852"/>
            <a:ext cx="5675522" cy="3961721"/>
          </a:xfrm>
          <a:prstGeom prst="plaque">
            <a:avLst/>
          </a:prstGeom>
          <a:ln w="28575">
            <a:solidFill>
              <a:srgbClr val="FF0000"/>
            </a:solidFill>
          </a:ln>
        </p:spPr>
      </p:pic>
    </p:spTree>
  </p:cSld>
  <p:clrMapOvr>
    <a:masterClrMapping/>
  </p:clrMapOvr>
  <p:transition advTm="883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20160621_07475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84168" y="2780928"/>
            <a:ext cx="2859782" cy="3813042"/>
          </a:xfrm>
          <a:prstGeom prst="plaque">
            <a:avLst/>
          </a:prstGeom>
          <a:ln w="28575">
            <a:solidFill>
              <a:srgbClr val="FF0000"/>
            </a:solidFill>
          </a:ln>
        </p:spPr>
      </p:pic>
      <p:pic>
        <p:nvPicPr>
          <p:cNvPr id="4" name="Рисунок 3" descr="ПИОН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4869160"/>
            <a:ext cx="2619375" cy="1743075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2050" name="Picture 2" descr="Похожее изображени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4437112"/>
            <a:ext cx="1872208" cy="187220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</p:pic>
      <p:pic>
        <p:nvPicPr>
          <p:cNvPr id="7" name="Рисунок 6" descr="20160803_12311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948264" y="404664"/>
            <a:ext cx="1492210" cy="1783333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8" name="Рисунок 7" descr="20160803_12313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499992" y="1844824"/>
            <a:ext cx="1584176" cy="1748205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9" name="Рисунок 8" descr="20160803_123235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411760" y="3284984"/>
            <a:ext cx="1872208" cy="1645986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sp>
        <p:nvSpPr>
          <p:cNvPr id="10" name="Прямоугольник 9"/>
          <p:cNvSpPr/>
          <p:nvPr/>
        </p:nvSpPr>
        <p:spPr>
          <a:xfrm>
            <a:off x="251520" y="285728"/>
            <a:ext cx="51845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Доверьте ребенку фотоаппарат и Вы сможете увидеть мир глазами своего малыша, понять, как он относится к окружающим его явлениям. 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Станли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Грин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0"/>
                            </p:stCondLst>
                            <p:childTnLst>
                              <p:par>
                                <p:cTn id="2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0"/>
                            </p:stCondLst>
                            <p:childTnLst>
                              <p:par>
                                <p:cTn id="2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000"/>
                            </p:stCondLst>
                            <p:childTnLst>
                              <p:par>
                                <p:cTn id="3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60526_1309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260648"/>
            <a:ext cx="3463224" cy="3744416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3" name="Рисунок 2" descr="ИРИС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31640" y="4000504"/>
            <a:ext cx="3526112" cy="2714644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5" name="Рисунок 4" descr="DSCF060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14942" y="4005064"/>
            <a:ext cx="3500462" cy="2638646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6" name="Рисунок 5" descr="DSCF060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355976" y="260648"/>
            <a:ext cx="4133968" cy="3596980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</p:spTree>
    <p:custDataLst>
      <p:tags r:id="rId1"/>
    </p:custDataLst>
  </p:cSld>
  <p:clrMapOvr>
    <a:masterClrMapping/>
  </p:clrMapOvr>
  <p:transition advTm="1006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F065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0"/>
            <a:ext cx="2592289" cy="1944216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3" name="Рисунок 2" descr="DSCF066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35696" y="1772816"/>
            <a:ext cx="2171733" cy="1628800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5" name="Рисунок 4" descr="DSCF059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8064" y="2708920"/>
            <a:ext cx="1752195" cy="1314146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6" name="Рисунок 5" descr="ЖАСМИН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3968" y="4221088"/>
            <a:ext cx="4644008" cy="2464309"/>
          </a:xfrm>
          <a:prstGeom prst="plaque">
            <a:avLst/>
          </a:prstGeom>
          <a:ln w="28575">
            <a:solidFill>
              <a:srgbClr val="FF0000"/>
            </a:solidFill>
          </a:ln>
        </p:spPr>
      </p:pic>
      <p:pic>
        <p:nvPicPr>
          <p:cNvPr id="7" name="Рисунок 6" descr="DSCF054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1520" y="3501008"/>
            <a:ext cx="3400297" cy="2781142"/>
          </a:xfrm>
          <a:prstGeom prst="plaque">
            <a:avLst/>
          </a:prstGeom>
          <a:ln w="28575">
            <a:solidFill>
              <a:srgbClr val="FF0000"/>
            </a:solidFill>
          </a:ln>
        </p:spPr>
      </p:pic>
      <p:sp>
        <p:nvSpPr>
          <p:cNvPr id="8" name="Прямоугольник 7"/>
          <p:cNvSpPr/>
          <p:nvPr/>
        </p:nvSpPr>
        <p:spPr>
          <a:xfrm>
            <a:off x="3203848" y="1"/>
            <a:ext cx="576064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Самое главное — быть внимательным. Обращай внимание на все вокруг, на все, что видишь, на все, что не замечают другие, — и ты будешь знать, что другим неведомо</a:t>
            </a: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.»</a:t>
            </a:r>
          </a:p>
          <a:p>
            <a:pPr algn="ctr"/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Чем внимательнее вы прислушиваетесь к внутреннему голосу, тем лучше начинаете слышать голоса внешнего мира</a:t>
            </a: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.» </a:t>
            </a:r>
          </a:p>
          <a:p>
            <a:pPr algn="r"/>
            <a:r>
              <a:rPr lang="ru-RU" sz="2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Хаммаршельд</a:t>
            </a: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Д.</a:t>
            </a:r>
            <a:endParaRPr lang="ru-RU" sz="2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21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0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SCF06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99792" y="1628800"/>
            <a:ext cx="2016224" cy="1512168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6" name="Рисунок 5" descr="DSCF053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3573016"/>
            <a:ext cx="4211960" cy="3027818"/>
          </a:xfrm>
          <a:prstGeom prst="plaque">
            <a:avLst/>
          </a:prstGeom>
          <a:ln w="28575">
            <a:solidFill>
              <a:srgbClr val="FF0000"/>
            </a:solidFill>
          </a:ln>
        </p:spPr>
      </p:pic>
      <p:pic>
        <p:nvPicPr>
          <p:cNvPr id="7" name="Рисунок 6" descr="DSCF035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3528" y="188640"/>
            <a:ext cx="2304256" cy="1728192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8" name="Рисунок 7" descr="DSCF035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572000" y="2708920"/>
            <a:ext cx="2016224" cy="1512168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9" name="Рисунок 8" descr="DSCF0368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660232" y="3645024"/>
            <a:ext cx="2179712" cy="1634784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10" name="Рисунок 9" descr="DSCF0370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004048" y="4869160"/>
            <a:ext cx="1944216" cy="1458162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11" name="Рисунок 10" descr="DSCF0535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39552" y="2060848"/>
            <a:ext cx="1883701" cy="1412776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12" name="Detskaya_-_Priroda_priroda_minusovka_Vesn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4143372" y="214290"/>
            <a:ext cx="485778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Добрые чувства своим корням уходят в детство,</a:t>
            </a:r>
          </a:p>
          <a:p>
            <a:pPr algn="just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 человечность.  Доброта. Достоинство, доброжелательность рождаются в труде, заботах, волнениях о красоте окружающего мира.</a:t>
            </a:r>
          </a:p>
          <a:p>
            <a:pPr algn="just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В.А.Сухомлинский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789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3000"/>
                            </p:stCondLst>
                            <p:childTnLst>
                              <p:par>
                                <p:cTn id="29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0"/>
                            </p:stCondLst>
                            <p:childTnLst>
                              <p:par>
                                <p:cTn id="3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36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SCF054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14678" y="2857496"/>
            <a:ext cx="3786214" cy="3537486"/>
          </a:xfrm>
          <a:prstGeom prst="plaque">
            <a:avLst/>
          </a:prstGeom>
          <a:ln w="28575">
            <a:solidFill>
              <a:srgbClr val="FF0000"/>
            </a:solidFill>
          </a:ln>
        </p:spPr>
      </p:pic>
      <p:pic>
        <p:nvPicPr>
          <p:cNvPr id="8" name="Рисунок 7" descr="DSCF039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14290"/>
            <a:ext cx="2089435" cy="1567076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9" name="Рисунок 8" descr="DSCF039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2357430"/>
            <a:ext cx="1992250" cy="1494188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10" name="Рисунок 9" descr="DSCF040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244341" y="5433256"/>
            <a:ext cx="1899659" cy="1424744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11" name="Рисунок 10" descr="DSCF040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28596" y="5363834"/>
            <a:ext cx="1992221" cy="1494166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12" name="Рисунок 11" descr="DSCF042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227586" y="2786058"/>
            <a:ext cx="1916414" cy="1437310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13" name="Рисунок 12" descr="DSCF0422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142976" y="3857628"/>
            <a:ext cx="1920213" cy="1440160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sp>
        <p:nvSpPr>
          <p:cNvPr id="14" name="Прямоугольник 13"/>
          <p:cNvSpPr/>
          <p:nvPr/>
        </p:nvSpPr>
        <p:spPr>
          <a:xfrm>
            <a:off x="3779912" y="332656"/>
            <a:ext cx="51845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Интересно все: как плывут облака, цвет проезжающих машин, лица людей. Главное, чтобы картинка не застаивалась, а движение не прекращалось.</a:t>
            </a:r>
          </a:p>
          <a:p>
            <a:pPr algn="ct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профессор Дэвид </a:t>
            </a:r>
            <a:r>
              <a:rPr lang="ru-RU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Иглман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541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500"/>
                            </p:stCondLst>
                            <p:childTnLst>
                              <p:par>
                                <p:cTn id="1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500"/>
                            </p:stCondLst>
                            <p:childTnLst>
                              <p:par>
                                <p:cTn id="1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500"/>
                            </p:stCondLst>
                            <p:childTnLst>
                              <p:par>
                                <p:cTn id="2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4500"/>
                            </p:stCondLst>
                            <p:childTnLst>
                              <p:par>
                                <p:cTn id="2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3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_229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11760" y="2060848"/>
            <a:ext cx="3923928" cy="1992444"/>
          </a:xfrm>
          <a:prstGeom prst="plaque">
            <a:avLst/>
          </a:prstGeom>
          <a:ln w="28575">
            <a:solidFill>
              <a:srgbClr val="FF0000"/>
            </a:solidFill>
          </a:ln>
        </p:spPr>
      </p:pic>
      <p:pic>
        <p:nvPicPr>
          <p:cNvPr id="9" name="Рисунок 8" descr="1 (5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5968" y="2492896"/>
            <a:ext cx="2016224" cy="1512168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11" name="Рисунок 10" descr="1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72200" y="2132856"/>
            <a:ext cx="2400267" cy="1800200"/>
          </a:xfrm>
          <a:prstGeom prst="ellipse">
            <a:avLst/>
          </a:prstGeom>
        </p:spPr>
      </p:pic>
      <p:pic>
        <p:nvPicPr>
          <p:cNvPr id="12" name="Рисунок 11" descr="1 (2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27584" y="4509120"/>
            <a:ext cx="2371733" cy="1778800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13" name="Рисунок 12" descr="1 (3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355976" y="188640"/>
            <a:ext cx="2208246" cy="1656184"/>
          </a:xfrm>
          <a:prstGeom prst="ellipse">
            <a:avLst/>
          </a:prstGeom>
        </p:spPr>
      </p:pic>
      <p:pic>
        <p:nvPicPr>
          <p:cNvPr id="14" name="Рисунок 13" descr="1 (4)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71600" y="548680"/>
            <a:ext cx="1824203" cy="1368152"/>
          </a:xfrm>
          <a:prstGeom prst="ellipse">
            <a:avLst/>
          </a:prstGeom>
        </p:spPr>
      </p:pic>
      <p:pic>
        <p:nvPicPr>
          <p:cNvPr id="15" name="Рисунок 14" descr="1 (6)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211960" y="4365104"/>
            <a:ext cx="4060887" cy="2050748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16" name="Рисунок 15" descr="1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44208" y="2204864"/>
            <a:ext cx="2400267" cy="1800200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17" name="Рисунок 16" descr="1 (3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427984" y="260648"/>
            <a:ext cx="2208246" cy="1656184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18" name="Рисунок 17" descr="1 (4)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71538" y="642918"/>
            <a:ext cx="1824203" cy="1368152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</p:spTree>
  </p:cSld>
  <p:clrMapOvr>
    <a:masterClrMapping/>
  </p:clrMapOvr>
  <p:transition advTm="926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0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21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32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3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2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43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4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3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54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5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4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65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6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SCF00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79912" y="4293096"/>
            <a:ext cx="2496277" cy="1872208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5" name="Рисунок 4" descr="DSCF002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5157192"/>
            <a:ext cx="1872208" cy="1404156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6" name="Рисунок 5" descr="DSCF002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332656"/>
            <a:ext cx="2339819" cy="1754864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8" name="Рисунок 7" descr="DSCF003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9552" y="2636912"/>
            <a:ext cx="2880320" cy="2160240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9" name="Рисунок 8" descr="лук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04248" y="3861048"/>
            <a:ext cx="1743153" cy="2492896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10" name="Рисунок 9" descr="DSCF017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851920" y="2276872"/>
            <a:ext cx="2016224" cy="1512168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sp>
        <p:nvSpPr>
          <p:cNvPr id="11" name="Прямоугольник 10"/>
          <p:cNvSpPr/>
          <p:nvPr/>
        </p:nvSpPr>
        <p:spPr>
          <a:xfrm>
            <a:off x="3286116" y="214290"/>
            <a:ext cx="52864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Всё окружающее в той или иной мере касается тебя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fontAlgn="base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В.А. Сухомлинский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432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0"/>
                            </p:stCondLst>
                            <p:childTnLst>
                              <p:par>
                                <p:cTn id="20" presetID="14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28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22" dur="28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3" dur="28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28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25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26" dur="3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27" dur="900" fill="hold">
                                          <p:stCondLst>
                                            <p:cond delay="2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43808" y="5282835"/>
            <a:ext cx="1800200" cy="1351477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6" name="Рисунок 5" descr="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1714488"/>
            <a:ext cx="1728192" cy="1664516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7" name="Рисунок 6" descr="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71934" y="428604"/>
            <a:ext cx="1656184" cy="1242138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10" name="Рисунок 9" descr="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58016" y="2428868"/>
            <a:ext cx="2049179" cy="1501109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11" name="Рисунок 10" descr="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9552" y="5301208"/>
            <a:ext cx="1848005" cy="1386004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12" name="Рисунок 11" descr="1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flipH="1">
            <a:off x="5076056" y="5229200"/>
            <a:ext cx="1548577" cy="1331417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13" name="Рисунок 12" descr="11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357950" y="214290"/>
            <a:ext cx="2070412" cy="1714512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15" name="Рисунок 14" descr="DSCF0003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948264" y="5157192"/>
            <a:ext cx="1987424" cy="1490568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19" name="Рисунок 18" descr="7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428728" y="142852"/>
            <a:ext cx="2000264" cy="1785950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20" name="Рисунок 19" descr="DSCF0002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571736" y="1928802"/>
            <a:ext cx="4214842" cy="3232570"/>
          </a:xfrm>
          <a:prstGeom prst="plaque">
            <a:avLst/>
          </a:prstGeom>
          <a:ln w="28575">
            <a:solidFill>
              <a:srgbClr val="FF0000"/>
            </a:solidFill>
          </a:ln>
        </p:spPr>
      </p:pic>
      <p:pic>
        <p:nvPicPr>
          <p:cNvPr id="21" name="Рисунок 20" descr="DSCF0014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323528" y="3645024"/>
            <a:ext cx="1855851" cy="1391888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</p:spTree>
  </p:cSld>
  <p:clrMapOvr>
    <a:masterClrMapping/>
  </p:clrMapOvr>
  <p:transition advTm="1514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0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40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600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8000"/>
                            </p:stCondLst>
                            <p:childTnLst>
                              <p:par>
                                <p:cTn id="4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0"/>
                            </p:stCondLst>
                            <p:childTnLst>
                              <p:par>
                                <p:cTn id="5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SCF052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31840" y="1916832"/>
            <a:ext cx="3111430" cy="2300963"/>
          </a:xfrm>
          <a:prstGeom prst="plaque">
            <a:avLst/>
          </a:prstGeom>
          <a:ln w="28575">
            <a:solidFill>
              <a:srgbClr val="FF0000"/>
            </a:solidFill>
          </a:ln>
        </p:spPr>
      </p:pic>
      <p:pic>
        <p:nvPicPr>
          <p:cNvPr id="11" name="Рисунок 10" descr="DSCF037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2492896"/>
            <a:ext cx="2304256" cy="1728192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12" name="Рисунок 11" descr="DSCF038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4653136"/>
            <a:ext cx="2552261" cy="1914196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13" name="Рисунок 12" descr="DSCF042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88224" y="188640"/>
            <a:ext cx="2339752" cy="1754814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14" name="Рисунок 13" descr="DSCF042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948264" y="2420888"/>
            <a:ext cx="1619672" cy="1214754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15" name="Рисунок 14" descr="DSCF043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300192" y="4437112"/>
            <a:ext cx="2587691" cy="1940768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pic>
        <p:nvPicPr>
          <p:cNvPr id="16" name="Рисунок 15" descr="DSCF0436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347864" y="4653136"/>
            <a:ext cx="2595669" cy="1946752"/>
          </a:xfrm>
          <a:prstGeom prst="ellipse">
            <a:avLst/>
          </a:prstGeom>
          <a:ln w="28575">
            <a:solidFill>
              <a:srgbClr val="FF0000"/>
            </a:solidFill>
          </a:ln>
        </p:spPr>
      </p:pic>
      <p:sp>
        <p:nvSpPr>
          <p:cNvPr id="9" name="Прямоугольник 8"/>
          <p:cNvSpPr/>
          <p:nvPr/>
        </p:nvSpPr>
        <p:spPr>
          <a:xfrm>
            <a:off x="357158" y="357166"/>
            <a:ext cx="5143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-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Отчего зацвел цветок? -</a:t>
            </a:r>
            <a:b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Мальчик спрашивает мать.</a:t>
            </a:r>
            <a:b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Оттого, что мы цветок</a:t>
            </a:r>
            <a:b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ленились поливать.</a:t>
            </a:r>
            <a:b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Троицкий Федор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965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5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500"/>
                            </p:stCondLst>
                            <p:childTnLst>
                              <p:par>
                                <p:cTn id="24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26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7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500"/>
                            </p:stCondLst>
                            <p:childTnLst>
                              <p:par>
                                <p:cTn id="3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6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37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8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500"/>
                            </p:stCondLst>
                            <p:childTnLst>
                              <p:par>
                                <p:cTn id="4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7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48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9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500"/>
                            </p:stCondLst>
                            <p:childTnLst>
                              <p:par>
                                <p:cTn id="57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8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59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0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2500"/>
                            </p:stCondLst>
                            <p:childTnLst>
                              <p:par>
                                <p:cTn id="68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9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70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1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7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1"/>
</p:tagLst>
</file>

<file path=ppt/theme/theme1.xml><?xml version="1.0" encoding="utf-8"?>
<a:theme xmlns:a="http://schemas.openxmlformats.org/drawingml/2006/main" name="Тема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2455</TotalTime>
  <Words>222</Words>
  <Application>Microsoft Office PowerPoint</Application>
  <PresentationFormat>Экран (4:3)</PresentationFormat>
  <Paragraphs>28</Paragraphs>
  <Slides>14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Тема3</vt:lpstr>
      <vt:lpstr>Муниципальное автономное дошкольное образовательное учреждение «Детский сад №464 г.Челябинска» ТЕРЕМОК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автономное дошкольное образовательное учреждение «Детский Сад №464 г.Челябинска» ТЕРЕМОК</dc:title>
  <dc:creator>Светлана</dc:creator>
  <cp:lastModifiedBy>Жаналина</cp:lastModifiedBy>
  <cp:revision>70</cp:revision>
  <dcterms:created xsi:type="dcterms:W3CDTF">2017-07-16T17:55:36Z</dcterms:created>
  <dcterms:modified xsi:type="dcterms:W3CDTF">2017-07-24T09:32:22Z</dcterms:modified>
</cp:coreProperties>
</file>